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61" r:id="rId4"/>
    <p:sldId id="304" r:id="rId5"/>
    <p:sldId id="264" r:id="rId6"/>
    <p:sldId id="303" r:id="rId7"/>
    <p:sldId id="271" r:id="rId8"/>
    <p:sldId id="276" r:id="rId9"/>
    <p:sldId id="306" r:id="rId10"/>
    <p:sldId id="298" r:id="rId11"/>
    <p:sldId id="272" r:id="rId12"/>
    <p:sldId id="307" r:id="rId13"/>
    <p:sldId id="305" r:id="rId14"/>
    <p:sldId id="29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94653"/>
  </p:normalViewPr>
  <p:slideViewPr>
    <p:cSldViewPr snapToGrid="0" snapToObjects="1">
      <p:cViewPr varScale="1">
        <p:scale>
          <a:sx n="93" d="100"/>
          <a:sy n="93" d="100"/>
        </p:scale>
        <p:origin x="216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jp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1CEC4C-CE3D-C549-BAA1-33E3A4A7871E}" type="datetimeFigureOut">
              <a:rPr lang="en-US" smtClean="0"/>
              <a:t>2/7/18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65A580-EB47-D441-B81B-A52ECDB71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817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001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859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875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2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16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ium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6574747" y="116115"/>
            <a:ext cx="5545842" cy="6332544"/>
          </a:xfrm>
          <a:custGeom>
            <a:avLst/>
            <a:gdLst>
              <a:gd name="connsiteX0" fmla="*/ 490691 w 11088796"/>
              <a:gd name="connsiteY0" fmla="*/ 11756903 h 13491341"/>
              <a:gd name="connsiteX1" fmla="*/ 733817 w 11088796"/>
              <a:gd name="connsiteY1" fmla="*/ 11837830 h 13491341"/>
              <a:gd name="connsiteX2" fmla="*/ 1808437 w 11088796"/>
              <a:gd name="connsiteY2" fmla="*/ 12656501 h 13491341"/>
              <a:gd name="connsiteX3" fmla="*/ 1856663 w 11088796"/>
              <a:gd name="connsiteY3" fmla="*/ 13306044 h 13491341"/>
              <a:gd name="connsiteX4" fmla="*/ 1236430 w 11088796"/>
              <a:gd name="connsiteY4" fmla="*/ 13407341 h 13491341"/>
              <a:gd name="connsiteX5" fmla="*/ 161810 w 11088796"/>
              <a:gd name="connsiteY5" fmla="*/ 12588671 h 13491341"/>
              <a:gd name="connsiteX6" fmla="*/ 97910 w 11088796"/>
              <a:gd name="connsiteY6" fmla="*/ 11966183 h 13491341"/>
              <a:gd name="connsiteX7" fmla="*/ 490691 w 11088796"/>
              <a:gd name="connsiteY7" fmla="*/ 11756903 h 13491341"/>
              <a:gd name="connsiteX8" fmla="*/ 1287637 w 11088796"/>
              <a:gd name="connsiteY8" fmla="*/ 10710803 h 13491341"/>
              <a:gd name="connsiteX9" fmla="*/ 1523741 w 11088796"/>
              <a:gd name="connsiteY9" fmla="*/ 10800947 h 13491341"/>
              <a:gd name="connsiteX10" fmla="*/ 2598361 w 11088796"/>
              <a:gd name="connsiteY10" fmla="*/ 11619618 h 13491341"/>
              <a:gd name="connsiteX11" fmla="*/ 2667707 w 11088796"/>
              <a:gd name="connsiteY11" fmla="*/ 12241437 h 13491341"/>
              <a:gd name="connsiteX12" fmla="*/ 2049794 w 11088796"/>
              <a:gd name="connsiteY12" fmla="*/ 12339687 h 13491341"/>
              <a:gd name="connsiteX13" fmla="*/ 975175 w 11088796"/>
              <a:gd name="connsiteY13" fmla="*/ 11521017 h 13491341"/>
              <a:gd name="connsiteX14" fmla="*/ 908953 w 11088796"/>
              <a:gd name="connsiteY14" fmla="*/ 10901578 h 13491341"/>
              <a:gd name="connsiteX15" fmla="*/ 1287637 w 11088796"/>
              <a:gd name="connsiteY15" fmla="*/ 10710803 h 13491341"/>
              <a:gd name="connsiteX16" fmla="*/ 1721569 w 11088796"/>
              <a:gd name="connsiteY16" fmla="*/ 9334566 h 13491341"/>
              <a:gd name="connsiteX17" fmla="*/ 1947183 w 11088796"/>
              <a:gd name="connsiteY17" fmla="*/ 9405678 h 13491341"/>
              <a:gd name="connsiteX18" fmla="*/ 3834230 w 11088796"/>
              <a:gd name="connsiteY18" fmla="*/ 10843275 h 13491341"/>
              <a:gd name="connsiteX19" fmla="*/ 3878894 w 11088796"/>
              <a:gd name="connsiteY19" fmla="*/ 11451101 h 13491341"/>
              <a:gd name="connsiteX20" fmla="*/ 3262230 w 11088796"/>
              <a:gd name="connsiteY20" fmla="*/ 11594106 h 13491341"/>
              <a:gd name="connsiteX21" fmla="*/ 1375183 w 11088796"/>
              <a:gd name="connsiteY21" fmla="*/ 10156508 h 13491341"/>
              <a:gd name="connsiteX22" fmla="*/ 1349316 w 11088796"/>
              <a:gd name="connsiteY22" fmla="*/ 9524008 h 13491341"/>
              <a:gd name="connsiteX23" fmla="*/ 1721569 w 11088796"/>
              <a:gd name="connsiteY23" fmla="*/ 9334566 h 13491341"/>
              <a:gd name="connsiteX24" fmla="*/ 2101387 w 11088796"/>
              <a:gd name="connsiteY24" fmla="*/ 7936576 h 13491341"/>
              <a:gd name="connsiteX25" fmla="*/ 2344041 w 11088796"/>
              <a:gd name="connsiteY25" fmla="*/ 8020670 h 13491341"/>
              <a:gd name="connsiteX26" fmla="*/ 5052676 w 11088796"/>
              <a:gd name="connsiteY26" fmla="*/ 10084172 h 13491341"/>
              <a:gd name="connsiteX27" fmla="*/ 5120124 w 11088796"/>
              <a:gd name="connsiteY27" fmla="*/ 10709361 h 13491341"/>
              <a:gd name="connsiteX28" fmla="*/ 4480668 w 11088796"/>
              <a:gd name="connsiteY28" fmla="*/ 10835011 h 13491341"/>
              <a:gd name="connsiteX29" fmla="*/ 1772034 w 11088796"/>
              <a:gd name="connsiteY29" fmla="*/ 8771509 h 13491341"/>
              <a:gd name="connsiteX30" fmla="*/ 1723383 w 11088796"/>
              <a:gd name="connsiteY30" fmla="*/ 8121644 h 13491341"/>
              <a:gd name="connsiteX31" fmla="*/ 2101387 w 11088796"/>
              <a:gd name="connsiteY31" fmla="*/ 7936576 h 13491341"/>
              <a:gd name="connsiteX32" fmla="*/ 1945410 w 11088796"/>
              <a:gd name="connsiteY32" fmla="*/ 6115309 h 13491341"/>
              <a:gd name="connsiteX33" fmla="*/ 2188908 w 11088796"/>
              <a:gd name="connsiteY33" fmla="*/ 6197004 h 13491341"/>
              <a:gd name="connsiteX34" fmla="*/ 6859286 w 11088796"/>
              <a:gd name="connsiteY34" fmla="*/ 9755006 h 13491341"/>
              <a:gd name="connsiteX35" fmla="*/ 6889502 w 11088796"/>
              <a:gd name="connsiteY35" fmla="*/ 10387978 h 13491341"/>
              <a:gd name="connsiteX36" fmla="*/ 6287266 w 11088796"/>
              <a:gd name="connsiteY36" fmla="*/ 10505862 h 13491341"/>
              <a:gd name="connsiteX37" fmla="*/ 1616888 w 11088796"/>
              <a:gd name="connsiteY37" fmla="*/ 6947860 h 13491341"/>
              <a:gd name="connsiteX38" fmla="*/ 1551927 w 11088796"/>
              <a:gd name="connsiteY38" fmla="*/ 6321692 h 13491341"/>
              <a:gd name="connsiteX39" fmla="*/ 1945410 w 11088796"/>
              <a:gd name="connsiteY39" fmla="*/ 6115309 h 13491341"/>
              <a:gd name="connsiteX40" fmla="*/ 1120711 w 11088796"/>
              <a:gd name="connsiteY40" fmla="*/ 3826332 h 13491341"/>
              <a:gd name="connsiteX41" fmla="*/ 1362501 w 11088796"/>
              <a:gd name="connsiteY41" fmla="*/ 3910611 h 13491341"/>
              <a:gd name="connsiteX42" fmla="*/ 9297658 w 11088796"/>
              <a:gd name="connsiteY42" fmla="*/ 9955798 h 13491341"/>
              <a:gd name="connsiteX43" fmla="*/ 9344772 w 11088796"/>
              <a:gd name="connsiteY43" fmla="*/ 10560687 h 13491341"/>
              <a:gd name="connsiteX44" fmla="*/ 8749084 w 11088796"/>
              <a:gd name="connsiteY44" fmla="*/ 10675877 h 13491341"/>
              <a:gd name="connsiteX45" fmla="*/ 813928 w 11088796"/>
              <a:gd name="connsiteY45" fmla="*/ 4630689 h 13491341"/>
              <a:gd name="connsiteX46" fmla="*/ 744971 w 11088796"/>
              <a:gd name="connsiteY46" fmla="*/ 4009160 h 13491341"/>
              <a:gd name="connsiteX47" fmla="*/ 1120711 w 11088796"/>
              <a:gd name="connsiteY47" fmla="*/ 3826332 h 13491341"/>
              <a:gd name="connsiteX48" fmla="*/ 4227254 w 11088796"/>
              <a:gd name="connsiteY48" fmla="*/ 2790686 h 13491341"/>
              <a:gd name="connsiteX49" fmla="*/ 4454070 w 11088796"/>
              <a:gd name="connsiteY49" fmla="*/ 2860658 h 13491341"/>
              <a:gd name="connsiteX50" fmla="*/ 9475564 w 11088796"/>
              <a:gd name="connsiteY50" fmla="*/ 6686148 h 13491341"/>
              <a:gd name="connsiteX51" fmla="*/ 9504938 w 11088796"/>
              <a:gd name="connsiteY51" fmla="*/ 7321320 h 13491341"/>
              <a:gd name="connsiteX52" fmla="*/ 8903564 w 11088796"/>
              <a:gd name="connsiteY52" fmla="*/ 7436978 h 13491341"/>
              <a:gd name="connsiteX53" fmla="*/ 3882070 w 11088796"/>
              <a:gd name="connsiteY53" fmla="*/ 3611488 h 13491341"/>
              <a:gd name="connsiteX54" fmla="*/ 3837020 w 11088796"/>
              <a:gd name="connsiteY54" fmla="*/ 3003370 h 13491341"/>
              <a:gd name="connsiteX55" fmla="*/ 4227254 w 11088796"/>
              <a:gd name="connsiteY55" fmla="*/ 2790686 h 13491341"/>
              <a:gd name="connsiteX56" fmla="*/ 5978286 w 11088796"/>
              <a:gd name="connsiteY56" fmla="*/ 2454748 h 13491341"/>
              <a:gd name="connsiteX57" fmla="*/ 6213830 w 11088796"/>
              <a:gd name="connsiteY57" fmla="*/ 2544466 h 13491341"/>
              <a:gd name="connsiteX58" fmla="*/ 9303674 w 11088796"/>
              <a:gd name="connsiteY58" fmla="*/ 4898383 h 13491341"/>
              <a:gd name="connsiteX59" fmla="*/ 9350860 w 11088796"/>
              <a:gd name="connsiteY59" fmla="*/ 5503319 h 13491341"/>
              <a:gd name="connsiteX60" fmla="*/ 8755108 w 11088796"/>
              <a:gd name="connsiteY60" fmla="*/ 5618451 h 13491341"/>
              <a:gd name="connsiteX61" fmla="*/ 5665264 w 11088796"/>
              <a:gd name="connsiteY61" fmla="*/ 3264535 h 13491341"/>
              <a:gd name="connsiteX62" fmla="*/ 5596232 w 11088796"/>
              <a:gd name="connsiteY62" fmla="*/ 2642955 h 13491341"/>
              <a:gd name="connsiteX63" fmla="*/ 5978286 w 11088796"/>
              <a:gd name="connsiteY63" fmla="*/ 2454748 h 13491341"/>
              <a:gd name="connsiteX64" fmla="*/ 1124504 w 11088796"/>
              <a:gd name="connsiteY64" fmla="*/ 2113497 h 13491341"/>
              <a:gd name="connsiteX65" fmla="*/ 1366063 w 11088796"/>
              <a:gd name="connsiteY65" fmla="*/ 2195470 h 13491341"/>
              <a:gd name="connsiteX66" fmla="*/ 10938820 w 11088796"/>
              <a:gd name="connsiteY66" fmla="*/ 9488219 h 13491341"/>
              <a:gd name="connsiteX67" fmla="*/ 10982418 w 11088796"/>
              <a:gd name="connsiteY67" fmla="*/ 10098117 h 13491341"/>
              <a:gd name="connsiteX68" fmla="*/ 10366800 w 11088796"/>
              <a:gd name="connsiteY68" fmla="*/ 10239076 h 13491341"/>
              <a:gd name="connsiteX69" fmla="*/ 794043 w 11088796"/>
              <a:gd name="connsiteY69" fmla="*/ 2946327 h 13491341"/>
              <a:gd name="connsiteX70" fmla="*/ 744627 w 11088796"/>
              <a:gd name="connsiteY70" fmla="*/ 2298728 h 13491341"/>
              <a:gd name="connsiteX71" fmla="*/ 1124504 w 11088796"/>
              <a:gd name="connsiteY71" fmla="*/ 2113497 h 13491341"/>
              <a:gd name="connsiteX72" fmla="*/ 7356102 w 11088796"/>
              <a:gd name="connsiteY72" fmla="*/ 1797588 h 13491341"/>
              <a:gd name="connsiteX73" fmla="*/ 7581448 w 11088796"/>
              <a:gd name="connsiteY73" fmla="*/ 1868497 h 13491341"/>
              <a:gd name="connsiteX74" fmla="*/ 9593352 w 11088796"/>
              <a:gd name="connsiteY74" fmla="*/ 3401213 h 13491341"/>
              <a:gd name="connsiteX75" fmla="*/ 9637536 w 11088796"/>
              <a:gd name="connsiteY75" fmla="*/ 4008670 h 13491341"/>
              <a:gd name="connsiteX76" fmla="*/ 9021352 w 11088796"/>
              <a:gd name="connsiteY76" fmla="*/ 4152044 h 13491341"/>
              <a:gd name="connsiteX77" fmla="*/ 7009448 w 11088796"/>
              <a:gd name="connsiteY77" fmla="*/ 2619328 h 13491341"/>
              <a:gd name="connsiteX78" fmla="*/ 6984064 w 11088796"/>
              <a:gd name="connsiteY78" fmla="*/ 1987194 h 13491341"/>
              <a:gd name="connsiteX79" fmla="*/ 7356102 w 11088796"/>
              <a:gd name="connsiteY79" fmla="*/ 1797588 h 13491341"/>
              <a:gd name="connsiteX80" fmla="*/ 8626238 w 11088796"/>
              <a:gd name="connsiteY80" fmla="*/ 1077861 h 13491341"/>
              <a:gd name="connsiteX81" fmla="*/ 8867664 w 11088796"/>
              <a:gd name="connsiteY81" fmla="*/ 1161018 h 13491341"/>
              <a:gd name="connsiteX82" fmla="*/ 9942284 w 11088796"/>
              <a:gd name="connsiteY82" fmla="*/ 1979689 h 13491341"/>
              <a:gd name="connsiteX83" fmla="*/ 10009308 w 11088796"/>
              <a:gd name="connsiteY83" fmla="*/ 2604557 h 13491341"/>
              <a:gd name="connsiteX84" fmla="*/ 9370276 w 11088796"/>
              <a:gd name="connsiteY84" fmla="*/ 2730530 h 13491341"/>
              <a:gd name="connsiteX85" fmla="*/ 8295656 w 11088796"/>
              <a:gd name="connsiteY85" fmla="*/ 1911858 h 13491341"/>
              <a:gd name="connsiteX86" fmla="*/ 8250554 w 11088796"/>
              <a:gd name="connsiteY86" fmla="*/ 1264696 h 13491341"/>
              <a:gd name="connsiteX87" fmla="*/ 8626238 w 11088796"/>
              <a:gd name="connsiteY87" fmla="*/ 1077861 h 13491341"/>
              <a:gd name="connsiteX88" fmla="*/ 9447378 w 11088796"/>
              <a:gd name="connsiteY88" fmla="*/ 1 h 13491341"/>
              <a:gd name="connsiteX89" fmla="*/ 9689796 w 11088796"/>
              <a:gd name="connsiteY89" fmla="*/ 81858 h 13491341"/>
              <a:gd name="connsiteX90" fmla="*/ 10764416 w 11088796"/>
              <a:gd name="connsiteY90" fmla="*/ 900529 h 13491341"/>
              <a:gd name="connsiteX91" fmla="*/ 10812642 w 11088796"/>
              <a:gd name="connsiteY91" fmla="*/ 1550070 h 13491341"/>
              <a:gd name="connsiteX92" fmla="*/ 10192408 w 11088796"/>
              <a:gd name="connsiteY92" fmla="*/ 1651368 h 13491341"/>
              <a:gd name="connsiteX93" fmla="*/ 9117788 w 11088796"/>
              <a:gd name="connsiteY93" fmla="*/ 832697 h 13491341"/>
              <a:gd name="connsiteX94" fmla="*/ 9053888 w 11088796"/>
              <a:gd name="connsiteY94" fmla="*/ 210211 h 13491341"/>
              <a:gd name="connsiteX95" fmla="*/ 9447378 w 11088796"/>
              <a:gd name="connsiteY95" fmla="*/ 1 h 1349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1088796" h="13491341">
                <a:moveTo>
                  <a:pt x="490691" y="11756903"/>
                </a:moveTo>
                <a:cubicBezTo>
                  <a:pt x="576640" y="11756478"/>
                  <a:pt x="661187" y="11782498"/>
                  <a:pt x="733817" y="11837830"/>
                </a:cubicBezTo>
                <a:cubicBezTo>
                  <a:pt x="733817" y="11837830"/>
                  <a:pt x="733817" y="11837830"/>
                  <a:pt x="1808437" y="12656501"/>
                </a:cubicBezTo>
                <a:cubicBezTo>
                  <a:pt x="2002119" y="12804053"/>
                  <a:pt x="2020477" y="13091014"/>
                  <a:pt x="1856663" y="13306044"/>
                </a:cubicBezTo>
                <a:cubicBezTo>
                  <a:pt x="1708962" y="13499922"/>
                  <a:pt x="1430112" y="13554893"/>
                  <a:pt x="1236430" y="13407341"/>
                </a:cubicBezTo>
                <a:cubicBezTo>
                  <a:pt x="1236430" y="13407341"/>
                  <a:pt x="1236430" y="13407341"/>
                  <a:pt x="161810" y="12588671"/>
                </a:cubicBezTo>
                <a:cubicBezTo>
                  <a:pt x="-31872" y="12441120"/>
                  <a:pt x="-49792" y="12160062"/>
                  <a:pt x="97910" y="11966183"/>
                </a:cubicBezTo>
                <a:cubicBezTo>
                  <a:pt x="200294" y="11831790"/>
                  <a:pt x="347442" y="11757613"/>
                  <a:pt x="490691" y="11756903"/>
                </a:cubicBezTo>
                <a:close/>
                <a:moveTo>
                  <a:pt x="1287637" y="10710803"/>
                </a:moveTo>
                <a:cubicBezTo>
                  <a:pt x="1369716" y="10715457"/>
                  <a:pt x="1451110" y="10745615"/>
                  <a:pt x="1523741" y="10800947"/>
                </a:cubicBezTo>
                <a:cubicBezTo>
                  <a:pt x="1523741" y="10800947"/>
                  <a:pt x="1523741" y="10800947"/>
                  <a:pt x="2598361" y="11619618"/>
                </a:cubicBezTo>
                <a:cubicBezTo>
                  <a:pt x="2792042" y="11767170"/>
                  <a:pt x="2832808" y="12024717"/>
                  <a:pt x="2667707" y="12241437"/>
                </a:cubicBezTo>
                <a:cubicBezTo>
                  <a:pt x="2521245" y="12433688"/>
                  <a:pt x="2243477" y="12487239"/>
                  <a:pt x="2049794" y="12339687"/>
                </a:cubicBezTo>
                <a:cubicBezTo>
                  <a:pt x="2049794" y="12339687"/>
                  <a:pt x="2049794" y="12339687"/>
                  <a:pt x="975175" y="11521017"/>
                </a:cubicBezTo>
                <a:cubicBezTo>
                  <a:pt x="781493" y="11373465"/>
                  <a:pt x="762492" y="11093830"/>
                  <a:pt x="908953" y="10901578"/>
                </a:cubicBezTo>
                <a:cubicBezTo>
                  <a:pt x="1012143" y="10766128"/>
                  <a:pt x="1150840" y="10703045"/>
                  <a:pt x="1287637" y="10710803"/>
                </a:cubicBezTo>
                <a:close/>
                <a:moveTo>
                  <a:pt x="1721569" y="9334566"/>
                </a:moveTo>
                <a:cubicBezTo>
                  <a:pt x="1803463" y="9333793"/>
                  <a:pt x="1882852" y="9356669"/>
                  <a:pt x="1947183" y="9405678"/>
                </a:cubicBezTo>
                <a:cubicBezTo>
                  <a:pt x="1947183" y="9405678"/>
                  <a:pt x="1947183" y="9405678"/>
                  <a:pt x="3834230" y="10843275"/>
                </a:cubicBezTo>
                <a:cubicBezTo>
                  <a:pt x="4005780" y="10973966"/>
                  <a:pt x="4026594" y="11257225"/>
                  <a:pt x="3878894" y="11451101"/>
                </a:cubicBezTo>
                <a:cubicBezTo>
                  <a:pt x="3712398" y="11669653"/>
                  <a:pt x="3433780" y="11724797"/>
                  <a:pt x="3262230" y="11594106"/>
                </a:cubicBezTo>
                <a:cubicBezTo>
                  <a:pt x="3262230" y="11594106"/>
                  <a:pt x="3262230" y="11594106"/>
                  <a:pt x="1375183" y="10156508"/>
                </a:cubicBezTo>
                <a:cubicBezTo>
                  <a:pt x="1203633" y="10025818"/>
                  <a:pt x="1182818" y="9742560"/>
                  <a:pt x="1349316" y="9524008"/>
                </a:cubicBezTo>
                <a:cubicBezTo>
                  <a:pt x="1441628" y="9402835"/>
                  <a:pt x="1585080" y="9335855"/>
                  <a:pt x="1721569" y="9334566"/>
                </a:cubicBezTo>
                <a:close/>
                <a:moveTo>
                  <a:pt x="2101387" y="7936576"/>
                </a:moveTo>
                <a:cubicBezTo>
                  <a:pt x="2186631" y="7938355"/>
                  <a:pt x="2271321" y="7965270"/>
                  <a:pt x="2344041" y="8020670"/>
                </a:cubicBezTo>
                <a:cubicBezTo>
                  <a:pt x="2344041" y="8020670"/>
                  <a:pt x="2344041" y="8020670"/>
                  <a:pt x="5052676" y="10084172"/>
                </a:cubicBezTo>
                <a:cubicBezTo>
                  <a:pt x="5246596" y="10231905"/>
                  <a:pt x="5267826" y="10515482"/>
                  <a:pt x="5120124" y="10709361"/>
                </a:cubicBezTo>
                <a:cubicBezTo>
                  <a:pt x="4953624" y="10927915"/>
                  <a:pt x="4674590" y="10982744"/>
                  <a:pt x="4480668" y="10835011"/>
                </a:cubicBezTo>
                <a:cubicBezTo>
                  <a:pt x="4480668" y="10835011"/>
                  <a:pt x="4480668" y="10835011"/>
                  <a:pt x="1772034" y="8771509"/>
                </a:cubicBezTo>
                <a:cubicBezTo>
                  <a:pt x="1578113" y="8623776"/>
                  <a:pt x="1556883" y="8340198"/>
                  <a:pt x="1723383" y="8121644"/>
                </a:cubicBezTo>
                <a:cubicBezTo>
                  <a:pt x="1815697" y="8000470"/>
                  <a:pt x="1959313" y="7933611"/>
                  <a:pt x="2101387" y="7936576"/>
                </a:cubicBezTo>
                <a:close/>
                <a:moveTo>
                  <a:pt x="1945410" y="6115309"/>
                </a:moveTo>
                <a:cubicBezTo>
                  <a:pt x="2031653" y="6115412"/>
                  <a:pt x="2116421" y="6141783"/>
                  <a:pt x="2188908" y="6197004"/>
                </a:cubicBezTo>
                <a:cubicBezTo>
                  <a:pt x="2188908" y="6197004"/>
                  <a:pt x="2188908" y="6197004"/>
                  <a:pt x="6859286" y="9755006"/>
                </a:cubicBezTo>
                <a:cubicBezTo>
                  <a:pt x="7052586" y="9902268"/>
                  <a:pt x="7052554" y="10173950"/>
                  <a:pt x="6889502" y="10387978"/>
                </a:cubicBezTo>
                <a:cubicBezTo>
                  <a:pt x="6742488" y="10580955"/>
                  <a:pt x="6480566" y="10653123"/>
                  <a:pt x="6287266" y="10505862"/>
                </a:cubicBezTo>
                <a:cubicBezTo>
                  <a:pt x="6287266" y="10505862"/>
                  <a:pt x="6287266" y="10505862"/>
                  <a:pt x="1616888" y="6947860"/>
                </a:cubicBezTo>
                <a:cubicBezTo>
                  <a:pt x="1423588" y="6800599"/>
                  <a:pt x="1404912" y="6514668"/>
                  <a:pt x="1551927" y="6321692"/>
                </a:cubicBezTo>
                <a:cubicBezTo>
                  <a:pt x="1653834" y="6187921"/>
                  <a:pt x="1801671" y="6115135"/>
                  <a:pt x="1945410" y="6115309"/>
                </a:cubicBezTo>
                <a:close/>
                <a:moveTo>
                  <a:pt x="1120711" y="3826332"/>
                </a:moveTo>
                <a:cubicBezTo>
                  <a:pt x="1205571" y="3828346"/>
                  <a:pt x="1289952" y="3855341"/>
                  <a:pt x="1362501" y="3910611"/>
                </a:cubicBezTo>
                <a:cubicBezTo>
                  <a:pt x="1362501" y="3910611"/>
                  <a:pt x="1362501" y="3910611"/>
                  <a:pt x="9297658" y="9955798"/>
                </a:cubicBezTo>
                <a:cubicBezTo>
                  <a:pt x="9491122" y="10103183"/>
                  <a:pt x="9491234" y="10368433"/>
                  <a:pt x="9344772" y="10560687"/>
                </a:cubicBezTo>
                <a:cubicBezTo>
                  <a:pt x="9179666" y="10777410"/>
                  <a:pt x="8942548" y="10823263"/>
                  <a:pt x="8749084" y="10675877"/>
                </a:cubicBezTo>
                <a:cubicBezTo>
                  <a:pt x="8749084" y="10675877"/>
                  <a:pt x="8749084" y="10675877"/>
                  <a:pt x="813928" y="4630689"/>
                </a:cubicBezTo>
                <a:cubicBezTo>
                  <a:pt x="620463" y="4483305"/>
                  <a:pt x="579867" y="4225882"/>
                  <a:pt x="744971" y="4009160"/>
                </a:cubicBezTo>
                <a:cubicBezTo>
                  <a:pt x="836511" y="3889001"/>
                  <a:pt x="979277" y="3822972"/>
                  <a:pt x="1120711" y="3826332"/>
                </a:cubicBezTo>
                <a:close/>
                <a:moveTo>
                  <a:pt x="4227254" y="2790686"/>
                </a:moveTo>
                <a:cubicBezTo>
                  <a:pt x="4310200" y="2788659"/>
                  <a:pt x="4389662" y="2811590"/>
                  <a:pt x="4454070" y="2860658"/>
                </a:cubicBezTo>
                <a:cubicBezTo>
                  <a:pt x="4454070" y="2860658"/>
                  <a:pt x="4454070" y="2860658"/>
                  <a:pt x="9475564" y="6686148"/>
                </a:cubicBezTo>
                <a:cubicBezTo>
                  <a:pt x="9647320" y="6816995"/>
                  <a:pt x="9671436" y="7102770"/>
                  <a:pt x="9504938" y="7321320"/>
                </a:cubicBezTo>
                <a:cubicBezTo>
                  <a:pt x="9357238" y="7515197"/>
                  <a:pt x="9075320" y="7567825"/>
                  <a:pt x="8903564" y="7436978"/>
                </a:cubicBezTo>
                <a:cubicBezTo>
                  <a:pt x="8903564" y="7436978"/>
                  <a:pt x="8903564" y="7436978"/>
                  <a:pt x="3882070" y="3611488"/>
                </a:cubicBezTo>
                <a:cubicBezTo>
                  <a:pt x="3710313" y="3480640"/>
                  <a:pt x="3689321" y="3197246"/>
                  <a:pt x="3837020" y="3003370"/>
                </a:cubicBezTo>
                <a:cubicBezTo>
                  <a:pt x="3941082" y="2866775"/>
                  <a:pt x="4089010" y="2794065"/>
                  <a:pt x="4227254" y="2790686"/>
                </a:cubicBezTo>
                <a:close/>
                <a:moveTo>
                  <a:pt x="5978286" y="2454748"/>
                </a:moveTo>
                <a:cubicBezTo>
                  <a:pt x="6060956" y="2459853"/>
                  <a:pt x="6142436" y="2490076"/>
                  <a:pt x="6213830" y="2544466"/>
                </a:cubicBezTo>
                <a:cubicBezTo>
                  <a:pt x="6213830" y="2544466"/>
                  <a:pt x="6213830" y="2544466"/>
                  <a:pt x="9303674" y="4898383"/>
                </a:cubicBezTo>
                <a:cubicBezTo>
                  <a:pt x="9497180" y="5045798"/>
                  <a:pt x="9515962" y="5286598"/>
                  <a:pt x="9350860" y="5503319"/>
                </a:cubicBezTo>
                <a:cubicBezTo>
                  <a:pt x="9204398" y="5695570"/>
                  <a:pt x="8948614" y="5765868"/>
                  <a:pt x="8755108" y="5618451"/>
                </a:cubicBezTo>
                <a:cubicBezTo>
                  <a:pt x="8755108" y="5618451"/>
                  <a:pt x="8755108" y="5618451"/>
                  <a:pt x="5665264" y="3264535"/>
                </a:cubicBezTo>
                <a:cubicBezTo>
                  <a:pt x="5474880" y="3119496"/>
                  <a:pt x="5449770" y="2835207"/>
                  <a:pt x="5596232" y="2642955"/>
                </a:cubicBezTo>
                <a:cubicBezTo>
                  <a:pt x="5699420" y="2507505"/>
                  <a:pt x="5840504" y="2446239"/>
                  <a:pt x="5978286" y="2454748"/>
                </a:cubicBezTo>
                <a:close/>
                <a:moveTo>
                  <a:pt x="1124504" y="2113497"/>
                </a:moveTo>
                <a:cubicBezTo>
                  <a:pt x="1210071" y="2114841"/>
                  <a:pt x="1294642" y="2141060"/>
                  <a:pt x="1366063" y="2195470"/>
                </a:cubicBezTo>
                <a:cubicBezTo>
                  <a:pt x="1366063" y="2195470"/>
                  <a:pt x="1366063" y="2195470"/>
                  <a:pt x="10938820" y="9488219"/>
                </a:cubicBezTo>
                <a:cubicBezTo>
                  <a:pt x="11132398" y="9635692"/>
                  <a:pt x="11129432" y="9905139"/>
                  <a:pt x="10982418" y="10098117"/>
                </a:cubicBezTo>
                <a:cubicBezTo>
                  <a:pt x="10819366" y="10312145"/>
                  <a:pt x="10560378" y="10386547"/>
                  <a:pt x="10366800" y="10239076"/>
                </a:cubicBezTo>
                <a:cubicBezTo>
                  <a:pt x="10366800" y="10239076"/>
                  <a:pt x="10366800" y="10239076"/>
                  <a:pt x="794043" y="2946327"/>
                </a:cubicBezTo>
                <a:cubicBezTo>
                  <a:pt x="603587" y="2801233"/>
                  <a:pt x="581575" y="2512756"/>
                  <a:pt x="744627" y="2298728"/>
                </a:cubicBezTo>
                <a:cubicBezTo>
                  <a:pt x="836511" y="2178117"/>
                  <a:pt x="981892" y="2111258"/>
                  <a:pt x="1124504" y="2113497"/>
                </a:cubicBezTo>
                <a:close/>
                <a:moveTo>
                  <a:pt x="7356102" y="1797588"/>
                </a:moveTo>
                <a:cubicBezTo>
                  <a:pt x="7437918" y="1796756"/>
                  <a:pt x="7517214" y="1819562"/>
                  <a:pt x="7581448" y="1868497"/>
                </a:cubicBezTo>
                <a:cubicBezTo>
                  <a:pt x="7581448" y="1868497"/>
                  <a:pt x="7581448" y="1868497"/>
                  <a:pt x="9593352" y="3401213"/>
                </a:cubicBezTo>
                <a:cubicBezTo>
                  <a:pt x="9764644" y="3531709"/>
                  <a:pt x="9785234" y="3814795"/>
                  <a:pt x="9637536" y="4008670"/>
                </a:cubicBezTo>
                <a:cubicBezTo>
                  <a:pt x="9471038" y="4227222"/>
                  <a:pt x="9192646" y="4282538"/>
                  <a:pt x="9021352" y="4152044"/>
                </a:cubicBezTo>
                <a:cubicBezTo>
                  <a:pt x="9021352" y="4152044"/>
                  <a:pt x="9021352" y="4152044"/>
                  <a:pt x="7009448" y="2619328"/>
                </a:cubicBezTo>
                <a:cubicBezTo>
                  <a:pt x="6838156" y="2488833"/>
                  <a:pt x="6817566" y="2205746"/>
                  <a:pt x="6984064" y="1987194"/>
                </a:cubicBezTo>
                <a:cubicBezTo>
                  <a:pt x="7076376" y="1866022"/>
                  <a:pt x="7219740" y="1798975"/>
                  <a:pt x="7356102" y="1797588"/>
                </a:cubicBezTo>
                <a:close/>
                <a:moveTo>
                  <a:pt x="8626238" y="1077861"/>
                </a:moveTo>
                <a:cubicBezTo>
                  <a:pt x="8710866" y="1079170"/>
                  <a:pt x="8795034" y="1105687"/>
                  <a:pt x="8867664" y="1161018"/>
                </a:cubicBezTo>
                <a:cubicBezTo>
                  <a:pt x="8867664" y="1161018"/>
                  <a:pt x="8867664" y="1161018"/>
                  <a:pt x="9942284" y="1979689"/>
                </a:cubicBezTo>
                <a:cubicBezTo>
                  <a:pt x="10135964" y="2127242"/>
                  <a:pt x="10157008" y="2410678"/>
                  <a:pt x="10009308" y="2604557"/>
                </a:cubicBezTo>
                <a:cubicBezTo>
                  <a:pt x="9842808" y="2823111"/>
                  <a:pt x="9563958" y="2878081"/>
                  <a:pt x="9370276" y="2730530"/>
                </a:cubicBezTo>
                <a:cubicBezTo>
                  <a:pt x="9370276" y="2730530"/>
                  <a:pt x="9370276" y="2730530"/>
                  <a:pt x="8295656" y="1911858"/>
                </a:cubicBezTo>
                <a:cubicBezTo>
                  <a:pt x="8101974" y="1764307"/>
                  <a:pt x="8084054" y="1483251"/>
                  <a:pt x="8250554" y="1264696"/>
                </a:cubicBezTo>
                <a:cubicBezTo>
                  <a:pt x="8342868" y="1143522"/>
                  <a:pt x="8485190" y="1075680"/>
                  <a:pt x="8626238" y="1077861"/>
                </a:cubicBezTo>
                <a:close/>
                <a:moveTo>
                  <a:pt x="9447378" y="1"/>
                </a:moveTo>
                <a:cubicBezTo>
                  <a:pt x="9532998" y="9"/>
                  <a:pt x="9617166" y="26526"/>
                  <a:pt x="9689796" y="81858"/>
                </a:cubicBezTo>
                <a:cubicBezTo>
                  <a:pt x="9689796" y="81858"/>
                  <a:pt x="9689796" y="81858"/>
                  <a:pt x="10764416" y="900529"/>
                </a:cubicBezTo>
                <a:cubicBezTo>
                  <a:pt x="10958096" y="1048080"/>
                  <a:pt x="10979140" y="1331516"/>
                  <a:pt x="10812642" y="1550070"/>
                </a:cubicBezTo>
                <a:cubicBezTo>
                  <a:pt x="10664940" y="1743949"/>
                  <a:pt x="10386090" y="1798919"/>
                  <a:pt x="10192408" y="1651368"/>
                </a:cubicBezTo>
                <a:cubicBezTo>
                  <a:pt x="10192408" y="1651368"/>
                  <a:pt x="10192408" y="1651368"/>
                  <a:pt x="9117788" y="832697"/>
                </a:cubicBezTo>
                <a:cubicBezTo>
                  <a:pt x="8924106" y="685146"/>
                  <a:pt x="8906186" y="404090"/>
                  <a:pt x="9053888" y="210211"/>
                </a:cubicBezTo>
                <a:cubicBezTo>
                  <a:pt x="9157950" y="73615"/>
                  <a:pt x="9304680" y="-11"/>
                  <a:pt x="9447378" y="1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707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3870481" y="6266987"/>
            <a:ext cx="4082410" cy="5009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4" b="0" i="0">
              <a:latin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17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1140949" y="1834624"/>
            <a:ext cx="2248875" cy="2356557"/>
          </a:xfrm>
          <a:custGeom>
            <a:avLst/>
            <a:gdLst>
              <a:gd name="connsiteX0" fmla="*/ 2522219 w 5044439"/>
              <a:gd name="connsiteY0" fmla="*/ 0 h 5851550"/>
              <a:gd name="connsiteX1" fmla="*/ 5044439 w 5044439"/>
              <a:gd name="connsiteY1" fmla="*/ 1261110 h 5851550"/>
              <a:gd name="connsiteX2" fmla="*/ 5044439 w 5044439"/>
              <a:gd name="connsiteY2" fmla="*/ 4590440 h 5851550"/>
              <a:gd name="connsiteX3" fmla="*/ 2522219 w 5044439"/>
              <a:gd name="connsiteY3" fmla="*/ 5851550 h 5851550"/>
              <a:gd name="connsiteX4" fmla="*/ 0 w 5044439"/>
              <a:gd name="connsiteY4" fmla="*/ 4590440 h 5851550"/>
              <a:gd name="connsiteX5" fmla="*/ 0 w 5044439"/>
              <a:gd name="connsiteY5" fmla="*/ 1261110 h 585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4439" h="5851550">
                <a:moveTo>
                  <a:pt x="2522219" y="0"/>
                </a:moveTo>
                <a:lnTo>
                  <a:pt x="5044439" y="1261110"/>
                </a:lnTo>
                <a:lnTo>
                  <a:pt x="5044439" y="4590440"/>
                </a:lnTo>
                <a:lnTo>
                  <a:pt x="2522219" y="5851550"/>
                </a:lnTo>
                <a:lnTo>
                  <a:pt x="0" y="4590440"/>
                </a:lnTo>
                <a:lnTo>
                  <a:pt x="0" y="126111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171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000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act Us-Boo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92251" y="116130"/>
            <a:ext cx="7222948" cy="6714334"/>
          </a:xfrm>
          <a:custGeom>
            <a:avLst/>
            <a:gdLst>
              <a:gd name="connsiteX0" fmla="*/ 8955694 w 11724934"/>
              <a:gd name="connsiteY0" fmla="*/ 2976334 h 13428667"/>
              <a:gd name="connsiteX1" fmla="*/ 3330999 w 11724934"/>
              <a:gd name="connsiteY1" fmla="*/ 12125956 h 13428667"/>
              <a:gd name="connsiteX2" fmla="*/ 3074428 w 11724934"/>
              <a:gd name="connsiteY2" fmla="*/ 11690634 h 13428667"/>
              <a:gd name="connsiteX3" fmla="*/ 8133670 w 11724934"/>
              <a:gd name="connsiteY3" fmla="*/ 3460824 h 13428667"/>
              <a:gd name="connsiteX4" fmla="*/ 6613112 w 11724934"/>
              <a:gd name="connsiteY4" fmla="*/ 2045671 h 13428667"/>
              <a:gd name="connsiteX5" fmla="*/ 988418 w 11724934"/>
              <a:gd name="connsiteY5" fmla="*/ 11195294 h 13428667"/>
              <a:gd name="connsiteX6" fmla="*/ 731845 w 11724934"/>
              <a:gd name="connsiteY6" fmla="*/ 10759973 h 13428667"/>
              <a:gd name="connsiteX7" fmla="*/ 5791089 w 11724934"/>
              <a:gd name="connsiteY7" fmla="*/ 2530161 h 13428667"/>
              <a:gd name="connsiteX8" fmla="*/ 10347090 w 11724934"/>
              <a:gd name="connsiteY8" fmla="*/ 1955479 h 13428667"/>
              <a:gd name="connsiteX9" fmla="*/ 3290281 w 11724934"/>
              <a:gd name="connsiteY9" fmla="*/ 13428667 h 13428667"/>
              <a:gd name="connsiteX10" fmla="*/ 2991235 w 11724934"/>
              <a:gd name="connsiteY10" fmla="*/ 12921283 h 13428667"/>
              <a:gd name="connsiteX11" fmla="*/ 9388443 w 11724934"/>
              <a:gd name="connsiteY11" fmla="*/ 2520493 h 13428667"/>
              <a:gd name="connsiteX12" fmla="*/ 9016568 w 11724934"/>
              <a:gd name="connsiteY12" fmla="*/ 1717422 h 13428667"/>
              <a:gd name="connsiteX13" fmla="*/ 3391873 w 11724934"/>
              <a:gd name="connsiteY13" fmla="*/ 10867044 h 13428667"/>
              <a:gd name="connsiteX14" fmla="*/ 3135302 w 11724934"/>
              <a:gd name="connsiteY14" fmla="*/ 10431723 h 13428667"/>
              <a:gd name="connsiteX15" fmla="*/ 8194543 w 11724934"/>
              <a:gd name="connsiteY15" fmla="*/ 2201912 h 13428667"/>
              <a:gd name="connsiteX16" fmla="*/ 8004509 w 11724934"/>
              <a:gd name="connsiteY16" fmla="*/ 1024816 h 13428667"/>
              <a:gd name="connsiteX17" fmla="*/ 947699 w 11724934"/>
              <a:gd name="connsiteY17" fmla="*/ 12498007 h 13428667"/>
              <a:gd name="connsiteX18" fmla="*/ 648653 w 11724934"/>
              <a:gd name="connsiteY18" fmla="*/ 11990622 h 13428667"/>
              <a:gd name="connsiteX19" fmla="*/ 7045862 w 11724934"/>
              <a:gd name="connsiteY19" fmla="*/ 1589830 h 13428667"/>
              <a:gd name="connsiteX20" fmla="*/ 11724934 w 11724934"/>
              <a:gd name="connsiteY20" fmla="*/ 930662 h 13428667"/>
              <a:gd name="connsiteX21" fmla="*/ 4668125 w 11724934"/>
              <a:gd name="connsiteY21" fmla="*/ 12403851 h 13428667"/>
              <a:gd name="connsiteX22" fmla="*/ 4369080 w 11724934"/>
              <a:gd name="connsiteY22" fmla="*/ 11896466 h 13428667"/>
              <a:gd name="connsiteX23" fmla="*/ 10766288 w 11724934"/>
              <a:gd name="connsiteY23" fmla="*/ 1495676 h 13428667"/>
              <a:gd name="connsiteX24" fmla="*/ 6673985 w 11724934"/>
              <a:gd name="connsiteY24" fmla="*/ 786761 h 13428667"/>
              <a:gd name="connsiteX25" fmla="*/ 1049293 w 11724934"/>
              <a:gd name="connsiteY25" fmla="*/ 9936384 h 13428667"/>
              <a:gd name="connsiteX26" fmla="*/ 792719 w 11724934"/>
              <a:gd name="connsiteY26" fmla="*/ 9501062 h 13428667"/>
              <a:gd name="connsiteX27" fmla="*/ 5851961 w 11724934"/>
              <a:gd name="connsiteY27" fmla="*/ 1271251 h 13428667"/>
              <a:gd name="connsiteX28" fmla="*/ 6440843 w 11724934"/>
              <a:gd name="connsiteY28" fmla="*/ 94156 h 13428667"/>
              <a:gd name="connsiteX29" fmla="*/ 278218 w 11724934"/>
              <a:gd name="connsiteY29" fmla="*/ 10053030 h 13428667"/>
              <a:gd name="connsiteX30" fmla="*/ 0 w 11724934"/>
              <a:gd name="connsiteY30" fmla="*/ 9580984 h 13428667"/>
              <a:gd name="connsiteX31" fmla="*/ 5543097 w 11724934"/>
              <a:gd name="connsiteY31" fmla="*/ 623276 h 13428667"/>
              <a:gd name="connsiteX32" fmla="*/ 9382354 w 11724934"/>
              <a:gd name="connsiteY32" fmla="*/ 0 h 13428667"/>
              <a:gd name="connsiteX33" fmla="*/ 2325545 w 11724934"/>
              <a:gd name="connsiteY33" fmla="*/ 11473190 h 13428667"/>
              <a:gd name="connsiteX34" fmla="*/ 2026498 w 11724934"/>
              <a:gd name="connsiteY34" fmla="*/ 10965805 h 13428667"/>
              <a:gd name="connsiteX35" fmla="*/ 8423706 w 11724934"/>
              <a:gd name="connsiteY35" fmla="*/ 565013 h 13428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724934" h="13428667">
                <a:moveTo>
                  <a:pt x="8955694" y="2976334"/>
                </a:moveTo>
                <a:lnTo>
                  <a:pt x="3330999" y="12125956"/>
                </a:lnTo>
                <a:lnTo>
                  <a:pt x="3074428" y="11690634"/>
                </a:lnTo>
                <a:lnTo>
                  <a:pt x="8133670" y="3460824"/>
                </a:lnTo>
                <a:close/>
                <a:moveTo>
                  <a:pt x="6613112" y="2045671"/>
                </a:moveTo>
                <a:lnTo>
                  <a:pt x="988418" y="11195294"/>
                </a:lnTo>
                <a:lnTo>
                  <a:pt x="731845" y="10759973"/>
                </a:lnTo>
                <a:lnTo>
                  <a:pt x="5791089" y="2530161"/>
                </a:lnTo>
                <a:close/>
                <a:moveTo>
                  <a:pt x="10347090" y="1955479"/>
                </a:moveTo>
                <a:lnTo>
                  <a:pt x="3290281" y="13428667"/>
                </a:lnTo>
                <a:lnTo>
                  <a:pt x="2991235" y="12921283"/>
                </a:lnTo>
                <a:lnTo>
                  <a:pt x="9388443" y="2520493"/>
                </a:lnTo>
                <a:close/>
                <a:moveTo>
                  <a:pt x="9016568" y="1717422"/>
                </a:moveTo>
                <a:lnTo>
                  <a:pt x="3391873" y="10867044"/>
                </a:lnTo>
                <a:lnTo>
                  <a:pt x="3135302" y="10431723"/>
                </a:lnTo>
                <a:lnTo>
                  <a:pt x="8194543" y="2201912"/>
                </a:lnTo>
                <a:close/>
                <a:moveTo>
                  <a:pt x="8004509" y="1024816"/>
                </a:moveTo>
                <a:lnTo>
                  <a:pt x="947699" y="12498007"/>
                </a:lnTo>
                <a:lnTo>
                  <a:pt x="648653" y="11990622"/>
                </a:lnTo>
                <a:lnTo>
                  <a:pt x="7045862" y="1589830"/>
                </a:lnTo>
                <a:close/>
                <a:moveTo>
                  <a:pt x="11724934" y="930662"/>
                </a:moveTo>
                <a:lnTo>
                  <a:pt x="4668125" y="12403851"/>
                </a:lnTo>
                <a:lnTo>
                  <a:pt x="4369080" y="11896466"/>
                </a:lnTo>
                <a:lnTo>
                  <a:pt x="10766288" y="1495676"/>
                </a:lnTo>
                <a:close/>
                <a:moveTo>
                  <a:pt x="6673985" y="786761"/>
                </a:moveTo>
                <a:lnTo>
                  <a:pt x="1049293" y="9936384"/>
                </a:lnTo>
                <a:lnTo>
                  <a:pt x="792719" y="9501062"/>
                </a:lnTo>
                <a:lnTo>
                  <a:pt x="5851961" y="1271251"/>
                </a:lnTo>
                <a:close/>
                <a:moveTo>
                  <a:pt x="6440843" y="94156"/>
                </a:moveTo>
                <a:lnTo>
                  <a:pt x="278218" y="10053030"/>
                </a:lnTo>
                <a:lnTo>
                  <a:pt x="0" y="9580984"/>
                </a:lnTo>
                <a:lnTo>
                  <a:pt x="5543097" y="623276"/>
                </a:lnTo>
                <a:close/>
                <a:moveTo>
                  <a:pt x="9382354" y="0"/>
                </a:moveTo>
                <a:lnTo>
                  <a:pt x="2325545" y="11473190"/>
                </a:lnTo>
                <a:lnTo>
                  <a:pt x="2026498" y="10965805"/>
                </a:lnTo>
                <a:lnTo>
                  <a:pt x="8423706" y="56501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6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8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 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7346032" y="1758685"/>
            <a:ext cx="5958777" cy="338776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71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248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ct us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338955" y="6255834"/>
            <a:ext cx="3613936" cy="4683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 b="0" i="0">
              <a:latin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667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pt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6500689" y="2496111"/>
            <a:ext cx="4137675" cy="2346758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71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5018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89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929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80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71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4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4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52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0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05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3" r:id="rId14"/>
    <p:sldLayoutId id="2147483666" r:id="rId15"/>
    <p:sldLayoutId id="2147483667" r:id="rId16"/>
    <p:sldLayoutId id="2147483670" r:id="rId17"/>
    <p:sldLayoutId id="2147483671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1536" y="1566882"/>
            <a:ext cx="590738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Web App Optimizations</a:t>
            </a:r>
            <a:r>
              <a:rPr lang="en-US" sz="4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:</a:t>
            </a:r>
          </a:p>
          <a:p>
            <a:pPr algn="r"/>
            <a:r>
              <a:rPr lang="en-US" sz="4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 </a:t>
            </a:r>
            <a:r>
              <a:rPr lang="en-US" sz="4000" b="1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Let your application </a:t>
            </a:r>
            <a:endParaRPr lang="en-US" sz="4000" b="1" dirty="0" smtClean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  <a:p>
            <a:pPr algn="r"/>
            <a:r>
              <a:rPr lang="en-US" sz="4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get </a:t>
            </a:r>
            <a:r>
              <a:rPr lang="en-US" sz="4000" b="1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loaded blazing fast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028924" y="3771867"/>
            <a:ext cx="2038391" cy="92268"/>
            <a:chOff x="6927228" y="7552706"/>
            <a:chExt cx="5016271" cy="227062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</p:grpSp>
      <p:sp>
        <p:nvSpPr>
          <p:cNvPr id="63" name="Subtitle 2"/>
          <p:cNvSpPr txBox="1">
            <a:spLocks/>
          </p:cNvSpPr>
          <p:nvPr/>
        </p:nvSpPr>
        <p:spPr>
          <a:xfrm>
            <a:off x="1973495" y="4126606"/>
            <a:ext cx="4200742" cy="926393"/>
          </a:xfrm>
          <a:prstGeom prst="rect">
            <a:avLst/>
          </a:prstGeom>
        </p:spPr>
        <p:txBody>
          <a:bodyPr vert="horz" wrap="square" lIns="88378" tIns="44189" rIns="88378" bIns="4418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PWA Oslo meetup</a:t>
            </a:r>
            <a:endParaRPr lang="en-US" sz="1600" b="1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r">
              <a:lnSpc>
                <a:spcPct val="100000"/>
              </a:lnSpc>
            </a:pP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8</a:t>
            </a:r>
            <a:r>
              <a:rPr lang="en-US" sz="1600" b="1" baseline="30000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th</a:t>
            </a: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, </a:t>
            </a: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Feb 2018</a:t>
            </a:r>
            <a:endParaRPr lang="en-US" sz="1600" b="1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r">
              <a:lnSpc>
                <a:spcPct val="100000"/>
              </a:lnSpc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Majid Hajian</a:t>
            </a: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190" y="619799"/>
            <a:ext cx="5904928" cy="5772150"/>
          </a:xfrm>
        </p:spPr>
      </p:pic>
    </p:spTree>
    <p:extLst>
      <p:ext uri="{BB962C8B-B14F-4D97-AF65-F5344CB8AC3E}">
        <p14:creationId xmlns:p14="http://schemas.microsoft.com/office/powerpoint/2010/main" val="161716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683"/>
          <p:cNvSpPr/>
          <p:nvPr/>
        </p:nvSpPr>
        <p:spPr>
          <a:xfrm>
            <a:off x="4635337" y="727761"/>
            <a:ext cx="3836497" cy="5274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17145" tIns="17145" rIns="17145" bIns="17145" anchor="ctr"/>
          <a:lstStyle/>
          <a:p>
            <a:pPr defTabSz="20573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350"/>
          </a:p>
        </p:txBody>
      </p:sp>
      <p:cxnSp>
        <p:nvCxnSpPr>
          <p:cNvPr id="10" name="Straight Connector 9"/>
          <p:cNvCxnSpPr/>
          <p:nvPr/>
        </p:nvCxnSpPr>
        <p:spPr>
          <a:xfrm>
            <a:off x="5739696" y="3631608"/>
            <a:ext cx="536955" cy="0"/>
          </a:xfrm>
          <a:prstGeom prst="line">
            <a:avLst/>
          </a:prstGeom>
          <a:ln w="571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37316" y="2656063"/>
            <a:ext cx="1727076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b="1" spc="360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CODE</a:t>
            </a:r>
            <a:endParaRPr lang="en-US" sz="3781" b="1" spc="360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33300" y="3975697"/>
            <a:ext cx="949299" cy="25160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035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DEMO TIME</a:t>
            </a:r>
            <a:endParaRPr lang="en-US" sz="1035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272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1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More</a:t>
            </a:r>
            <a:r>
              <a:rPr lang="mr-IN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…</a:t>
            </a:r>
            <a:endParaRPr lang="en-US" sz="6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827471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3.</a:t>
            </a:r>
            <a:endParaRPr lang="en-US" sz="6122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7" r="197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4745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ight Triangle 51"/>
          <p:cNvSpPr/>
          <p:nvPr/>
        </p:nvSpPr>
        <p:spPr>
          <a:xfrm rot="5400000" flipV="1">
            <a:off x="4450441" y="-2706282"/>
            <a:ext cx="5062447" cy="10420671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>
              <a:latin typeface="Lato Light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927043" y="2303998"/>
            <a:ext cx="1066318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HTTP 2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196218" y="2110982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>
                <a:solidFill>
                  <a:schemeClr val="accent1"/>
                </a:solidFill>
                <a:latin typeface="Lato Black" charset="0"/>
                <a:ea typeface="Lato Black" charset="0"/>
                <a:cs typeface="Lato Black" charset="0"/>
              </a:rPr>
              <a:t>01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81005" y="3532613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03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96218" y="2786776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>
                <a:solidFill>
                  <a:schemeClr val="accent2"/>
                </a:solidFill>
                <a:latin typeface="Lato Black" charset="0"/>
                <a:ea typeface="Lato Black" charset="0"/>
                <a:cs typeface="Lato Black" charset="0"/>
              </a:rPr>
              <a:t>02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00256" y="559511"/>
            <a:ext cx="1591530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MORE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5511096" y="1077963"/>
            <a:ext cx="1188361" cy="330326"/>
          </a:xfrm>
          <a:prstGeom prst="rect">
            <a:avLst/>
          </a:prstGeom>
        </p:spPr>
        <p:txBody>
          <a:bodyPr vert="horz" wrap="non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96" dirty="0" smtClean="0">
                <a:latin typeface="Lato Light"/>
                <a:cs typeface="Lato Light"/>
              </a:rPr>
              <a:t>Optimization</a:t>
            </a:r>
            <a:endParaRPr lang="en-US" sz="1396" dirty="0">
              <a:solidFill>
                <a:schemeClr val="accent1"/>
              </a:solidFill>
              <a:latin typeface="Lato Light"/>
              <a:cs typeface="Lato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8463" y="1576416"/>
            <a:ext cx="2310826" cy="4702074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945143" y="2941196"/>
            <a:ext cx="2446504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HTTP2 Server Push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27043" y="3639900"/>
            <a:ext cx="1507272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dirty="0" err="1"/>
              <a:t>dns-prefetch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81004" y="4268650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04</a:t>
            </a:r>
            <a:endParaRPr lang="en-US" sz="3781" dirty="0">
              <a:solidFill>
                <a:schemeClr val="accent3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41935" y="4393404"/>
            <a:ext cx="1058431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dirty="0" err="1"/>
              <a:t>prefetch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81003" y="4948021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05</a:t>
            </a:r>
            <a:endParaRPr lang="en-US" sz="3781" dirty="0">
              <a:solidFill>
                <a:schemeClr val="accent3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926720" y="5072310"/>
            <a:ext cx="986039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dirty="0" smtClean="0"/>
              <a:t>preload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81002" y="5552956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06</a:t>
            </a:r>
            <a:endParaRPr lang="en-US" sz="3781" dirty="0">
              <a:solidFill>
                <a:schemeClr val="accent3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926719" y="5702716"/>
            <a:ext cx="2475806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dirty="0" smtClean="0"/>
              <a:t>Server Side Rendering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1241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4" grpId="0"/>
      <p:bldP spid="36" grpId="0"/>
      <p:bldP spid="37" grpId="0"/>
      <p:bldP spid="35" grpId="0"/>
      <p:bldP spid="38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683"/>
          <p:cNvSpPr/>
          <p:nvPr/>
        </p:nvSpPr>
        <p:spPr>
          <a:xfrm>
            <a:off x="4635337" y="727761"/>
            <a:ext cx="3836497" cy="5274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17145" tIns="17145" rIns="17145" bIns="17145" anchor="ctr"/>
          <a:lstStyle/>
          <a:p>
            <a:pPr defTabSz="20573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350"/>
          </a:p>
        </p:txBody>
      </p:sp>
      <p:cxnSp>
        <p:nvCxnSpPr>
          <p:cNvPr id="10" name="Straight Connector 9"/>
          <p:cNvCxnSpPr/>
          <p:nvPr/>
        </p:nvCxnSpPr>
        <p:spPr>
          <a:xfrm>
            <a:off x="5739696" y="3631608"/>
            <a:ext cx="536955" cy="0"/>
          </a:xfrm>
          <a:prstGeom prst="line">
            <a:avLst/>
          </a:prstGeom>
          <a:ln w="571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37316" y="2656063"/>
            <a:ext cx="1727076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b="1" spc="360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CODE</a:t>
            </a:r>
            <a:endParaRPr lang="en-US" sz="3781" b="1" spc="360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33300" y="3975697"/>
            <a:ext cx="949299" cy="25160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035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DEMO TIME</a:t>
            </a:r>
            <a:endParaRPr lang="en-US" sz="1035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32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1" grpId="0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-381000"/>
            <a:ext cx="12192000" cy="7620000"/>
          </a:xfrm>
          <a:prstGeom prst="rect">
            <a:avLst/>
          </a:prstGeom>
          <a:gradFill flip="none" rotWithShape="1">
            <a:gsLst>
              <a:gs pos="0">
                <a:srgbClr val="00EFBF">
                  <a:alpha val="79000"/>
                </a:srgbClr>
              </a:gs>
              <a:gs pos="83000">
                <a:srgbClr val="3B1F4D">
                  <a:alpha val="80000"/>
                </a:srgb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>
              <a:latin typeface="Lato Light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5272817" y="3756957"/>
            <a:ext cx="1663810" cy="857778"/>
          </a:xfrm>
          <a:prstGeom prst="rect">
            <a:avLst/>
          </a:prstGeom>
        </p:spPr>
        <p:txBody>
          <a:bodyPr vert="horz" wrap="non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19"/>
              </a:lnSpc>
            </a:pPr>
            <a:r>
              <a:rPr lang="en-US" sz="1080" spc="135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See You Next </a:t>
            </a:r>
            <a:r>
              <a:rPr lang="en-US" sz="1080" spc="135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Time</a:t>
            </a:r>
          </a:p>
          <a:p>
            <a:pPr>
              <a:lnSpc>
                <a:spcPts val="1819"/>
              </a:lnSpc>
            </a:pPr>
            <a:endParaRPr lang="en-US" sz="1080" spc="135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>
              <a:lnSpc>
                <a:spcPts val="1819"/>
              </a:lnSpc>
            </a:pPr>
            <a:r>
              <a:rPr lang="en-US" sz="1080" spc="135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MAJID HAJIAN  </a:t>
            </a:r>
            <a:endParaRPr lang="en-US" sz="1080" spc="135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03762" y="2823058"/>
            <a:ext cx="5001690" cy="1062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302" b="1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THANK YOU</a:t>
            </a:r>
            <a:endParaRPr lang="en-US" sz="6302" b="1">
              <a:solidFill>
                <a:schemeClr val="bg1"/>
              </a:solidFill>
              <a:latin typeface="Lato Bold" charset="0"/>
              <a:ea typeface="Lato Bold" charset="0"/>
              <a:cs typeface="Lato Bold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031789" y="2229374"/>
            <a:ext cx="4157038" cy="2419330"/>
            <a:chOff x="1558925" y="4192858"/>
            <a:chExt cx="9235455" cy="5374888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1558925" y="9567746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1558925" y="4192858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hape 2872"/>
          <p:cNvSpPr/>
          <p:nvPr/>
        </p:nvSpPr>
        <p:spPr>
          <a:xfrm>
            <a:off x="4732553" y="5468958"/>
            <a:ext cx="851818" cy="851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8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5" name="TextBox 14"/>
          <p:cNvSpPr txBox="1"/>
          <p:nvPr/>
        </p:nvSpPr>
        <p:spPr>
          <a:xfrm>
            <a:off x="5778387" y="5702069"/>
            <a:ext cx="1518365" cy="41562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101" b="1" smtClean="0">
                <a:solidFill>
                  <a:schemeClr val="bg1"/>
                </a:solidFill>
                <a:latin typeface="Lato Black" charset="0"/>
                <a:ea typeface="Lato Black" charset="0"/>
                <a:cs typeface="Lato Black" charset="0"/>
              </a:rPr>
              <a:t>@mhadaily</a:t>
            </a:r>
            <a:endParaRPr lang="en-US" sz="2101" b="1">
              <a:solidFill>
                <a:schemeClr val="bg1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12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3" grpId="0" animBg="1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Hexagon 4"/>
          <p:cNvSpPr/>
          <p:nvPr/>
        </p:nvSpPr>
        <p:spPr>
          <a:xfrm rot="5400000">
            <a:off x="1473933" y="1997145"/>
            <a:ext cx="2356556" cy="2031515"/>
          </a:xfrm>
          <a:prstGeom prst="hexagon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 dirty="0">
              <a:latin typeface="Lato Light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1873913" y="4423635"/>
            <a:ext cx="1579450" cy="311902"/>
          </a:xfrm>
          <a:prstGeom prst="rect">
            <a:avLst/>
          </a:prstGeom>
          <a:noFill/>
          <a:ln w="571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 dirty="0">
              <a:latin typeface="Lato Light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106653" y="4443091"/>
            <a:ext cx="1111203" cy="28636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261" b="1" dirty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Majid Hajian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312453" y="2296405"/>
            <a:ext cx="2762295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81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ABOUT ME</a:t>
            </a:r>
            <a:endParaRPr lang="en-US" sz="3781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4342568" y="2147300"/>
            <a:ext cx="536955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/>
          <p:cNvSpPr txBox="1">
            <a:spLocks/>
          </p:cNvSpPr>
          <p:nvPr/>
        </p:nvSpPr>
        <p:spPr>
          <a:xfrm>
            <a:off x="4198666" y="3301811"/>
            <a:ext cx="6466361" cy="1730068"/>
          </a:xfrm>
          <a:prstGeom prst="rect">
            <a:avLst/>
          </a:prstGeom>
        </p:spPr>
        <p:txBody>
          <a:bodyPr vert="horz" wrap="squar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>
              <a:lnSpc>
                <a:spcPts val="1819"/>
              </a:lnSpc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Passionate </a:t>
            </a: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web developer</a:t>
            </a:r>
            <a:endParaRPr lang="en-US" sz="1600" b="1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marL="171450" indent="-171450" algn="just">
              <a:lnSpc>
                <a:spcPts val="1819"/>
              </a:lnSpc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Open Source </a:t>
            </a: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lover and contributor</a:t>
            </a:r>
            <a:endParaRPr lang="en-US" sz="1600" b="1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marL="171450" indent="-171450" algn="just">
              <a:lnSpc>
                <a:spcPts val="1819"/>
              </a:lnSpc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Public speaker, </a:t>
            </a:r>
            <a:endParaRPr lang="en-US" sz="1600" b="1" dirty="0" smtClean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marL="171450" indent="-171450" algn="just">
              <a:lnSpc>
                <a:spcPts val="1819"/>
              </a:lnSpc>
              <a:buFontTx/>
              <a:buChar char="-"/>
            </a:pP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Organizer (Vue.js Oslo), </a:t>
            </a:r>
          </a:p>
          <a:p>
            <a:pPr marL="171450" indent="-171450" algn="just">
              <a:lnSpc>
                <a:spcPts val="1819"/>
              </a:lnSpc>
              <a:buFontTx/>
              <a:buChar char="-"/>
            </a:pPr>
            <a:r>
              <a:rPr lang="en-US" sz="1600" b="1" dirty="0" err="1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PacktPub</a:t>
            </a: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 Instructor </a:t>
            </a:r>
          </a:p>
          <a:p>
            <a:pPr marL="171450" indent="-171450" algn="just">
              <a:lnSpc>
                <a:spcPts val="1819"/>
              </a:lnSpc>
              <a:buFontTx/>
              <a:buChar char="-"/>
            </a:pP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HNPWA Contributor</a:t>
            </a:r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5" b="3705"/>
          <a:stretch>
            <a:fillRect/>
          </a:stretch>
        </p:blipFill>
        <p:spPr>
          <a:xfrm>
            <a:off x="1538288" y="1828800"/>
            <a:ext cx="2247900" cy="2355850"/>
          </a:xfrm>
        </p:spPr>
      </p:pic>
      <p:sp>
        <p:nvSpPr>
          <p:cNvPr id="11" name="Shape 2872"/>
          <p:cNvSpPr/>
          <p:nvPr/>
        </p:nvSpPr>
        <p:spPr>
          <a:xfrm>
            <a:off x="8784136" y="1977610"/>
            <a:ext cx="1985907" cy="19859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8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2" name="TextBox 11"/>
          <p:cNvSpPr txBox="1"/>
          <p:nvPr/>
        </p:nvSpPr>
        <p:spPr>
          <a:xfrm>
            <a:off x="9011445" y="4403805"/>
            <a:ext cx="1518365" cy="41562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101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@mhadaily</a:t>
            </a:r>
            <a:endParaRPr lang="en-US" sz="2101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79094" y="6003226"/>
            <a:ext cx="7629012" cy="3528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 algn="just">
              <a:lnSpc>
                <a:spcPts val="1819"/>
              </a:lnSpc>
              <a:buFontTx/>
              <a:buChar char="-"/>
            </a:pPr>
            <a:r>
              <a:rPr lang="en-US" sz="3200" b="1" dirty="0">
                <a:solidFill>
                  <a:schemeClr val="tx1">
                    <a:lumMod val="50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https://glimmer-</a:t>
            </a:r>
            <a:r>
              <a:rPr lang="en-US" sz="3200" b="1" dirty="0" err="1">
                <a:solidFill>
                  <a:schemeClr val="tx1">
                    <a:lumMod val="50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hn</a:t>
            </a:r>
            <a:r>
              <a:rPr lang="en-US" sz="3200" b="1" dirty="0">
                <a:solidFill>
                  <a:schemeClr val="tx1">
                    <a:lumMod val="50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-</a:t>
            </a:r>
            <a:r>
              <a:rPr lang="en-US" sz="3200" b="1" dirty="0" err="1">
                <a:solidFill>
                  <a:schemeClr val="tx1">
                    <a:lumMod val="50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pwa.firebaseapp.com</a:t>
            </a:r>
            <a:endParaRPr lang="en-US" sz="3200" b="1" dirty="0">
              <a:solidFill>
                <a:schemeClr val="tx1">
                  <a:lumMod val="50000"/>
                </a:schemeClr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792874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9" grpId="0" animBg="1"/>
      <p:bldP spid="60" grpId="0"/>
      <p:bldP spid="13" grpId="0"/>
      <p:bldP spid="16" grpId="0"/>
      <p:bldP spid="11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7" y="2682134"/>
            <a:ext cx="960519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JS</a:t>
            </a:r>
            <a:endParaRPr lang="en-US" sz="6122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3225563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Glimmer</a:t>
            </a:r>
            <a:endParaRPr lang="en-US" sz="6122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2" name="Picture Placeholder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45" r="14145"/>
          <a:stretch>
            <a:fillRect/>
          </a:stretch>
        </p:blipFill>
        <p:spPr/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653" y="4641509"/>
            <a:ext cx="1705366" cy="1705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99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Box 57"/>
          <p:cNvSpPr txBox="1"/>
          <p:nvPr/>
        </p:nvSpPr>
        <p:spPr>
          <a:xfrm>
            <a:off x="545403" y="1405642"/>
            <a:ext cx="480933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/>
              <a:t>A fast and </a:t>
            </a:r>
          </a:p>
          <a:p>
            <a:r>
              <a:rPr lang="en-US" sz="4800" b="1" dirty="0" smtClean="0"/>
              <a:t>lightweight </a:t>
            </a:r>
          </a:p>
          <a:p>
            <a:r>
              <a:rPr lang="en-US" sz="4800" b="1" dirty="0" smtClean="0"/>
              <a:t>UI </a:t>
            </a:r>
            <a:r>
              <a:rPr lang="en-US" sz="4800" b="1" dirty="0"/>
              <a:t>component </a:t>
            </a:r>
            <a:endParaRPr lang="en-US" sz="4800" b="1" dirty="0" smtClean="0"/>
          </a:p>
          <a:p>
            <a:r>
              <a:rPr lang="en-US" sz="4800" b="1" dirty="0" smtClean="0"/>
              <a:t>library </a:t>
            </a:r>
          </a:p>
          <a:p>
            <a:r>
              <a:rPr lang="en-US" sz="4800" b="1" dirty="0" smtClean="0"/>
              <a:t>from </a:t>
            </a:r>
          </a:p>
          <a:p>
            <a:r>
              <a:rPr lang="en-US" sz="4800" b="1" dirty="0" smtClean="0"/>
              <a:t>the </a:t>
            </a:r>
            <a:r>
              <a:rPr lang="en-US" sz="4800" b="1" dirty="0" err="1"/>
              <a:t>Ember.js</a:t>
            </a:r>
            <a:r>
              <a:rPr lang="en-US" sz="4800" b="1" dirty="0"/>
              <a:t> </a:t>
            </a:r>
            <a:r>
              <a:rPr lang="en-US" sz="4800" b="1" dirty="0" smtClean="0"/>
              <a:t>team</a:t>
            </a:r>
            <a:endParaRPr lang="en-US" sz="4800" b="1" dirty="0"/>
          </a:p>
        </p:txBody>
      </p:sp>
      <p:grpSp>
        <p:nvGrpSpPr>
          <p:cNvPr id="18" name="Group 17"/>
          <p:cNvGrpSpPr/>
          <p:nvPr/>
        </p:nvGrpSpPr>
        <p:grpSpPr>
          <a:xfrm>
            <a:off x="4561666" y="486026"/>
            <a:ext cx="10624706" cy="6116094"/>
            <a:chOff x="5898415" y="1976415"/>
            <a:chExt cx="5654530" cy="3255020"/>
          </a:xfrm>
        </p:grpSpPr>
        <p:sp>
          <p:nvSpPr>
            <p:cNvPr id="19" name="Freeform 45"/>
            <p:cNvSpPr>
              <a:spLocks/>
            </p:cNvSpPr>
            <p:nvPr/>
          </p:nvSpPr>
          <p:spPr bwMode="auto">
            <a:xfrm>
              <a:off x="5898415" y="5105745"/>
              <a:ext cx="2848207" cy="125690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20" name="Freeform 46"/>
            <p:cNvSpPr>
              <a:spLocks/>
            </p:cNvSpPr>
            <p:nvPr/>
          </p:nvSpPr>
          <p:spPr bwMode="auto">
            <a:xfrm>
              <a:off x="8704736" y="5105745"/>
              <a:ext cx="2848207" cy="125690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21" name="Freeform 47"/>
            <p:cNvSpPr>
              <a:spLocks/>
            </p:cNvSpPr>
            <p:nvPr/>
          </p:nvSpPr>
          <p:spPr bwMode="auto">
            <a:xfrm>
              <a:off x="6455812" y="1976415"/>
              <a:ext cx="4581618" cy="3138999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22" name="Freeform 48"/>
            <p:cNvSpPr>
              <a:spLocks/>
            </p:cNvSpPr>
            <p:nvPr/>
          </p:nvSpPr>
          <p:spPr bwMode="auto">
            <a:xfrm>
              <a:off x="6471923" y="1992528"/>
              <a:ext cx="4552622" cy="3106772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23" name="Rectangle 50"/>
            <p:cNvSpPr>
              <a:spLocks noChangeArrowheads="1"/>
            </p:cNvSpPr>
            <p:nvPr/>
          </p:nvSpPr>
          <p:spPr bwMode="auto">
            <a:xfrm>
              <a:off x="5898415" y="5054180"/>
              <a:ext cx="5654530" cy="1031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28" name="Freeform 51"/>
            <p:cNvSpPr>
              <a:spLocks/>
            </p:cNvSpPr>
            <p:nvPr/>
          </p:nvSpPr>
          <p:spPr bwMode="auto">
            <a:xfrm>
              <a:off x="8318101" y="5054180"/>
              <a:ext cx="811932" cy="580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29" name="Rectangle 52"/>
            <p:cNvSpPr>
              <a:spLocks noChangeArrowheads="1"/>
            </p:cNvSpPr>
            <p:nvPr/>
          </p:nvSpPr>
          <p:spPr bwMode="auto">
            <a:xfrm>
              <a:off x="6623354" y="2189119"/>
              <a:ext cx="4249758" cy="268458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30" name="Oval 54"/>
            <p:cNvSpPr>
              <a:spLocks noChangeArrowheads="1"/>
            </p:cNvSpPr>
            <p:nvPr/>
          </p:nvSpPr>
          <p:spPr bwMode="auto">
            <a:xfrm>
              <a:off x="8720847" y="2076321"/>
              <a:ext cx="48330" cy="4834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31" name="Oval 55"/>
            <p:cNvSpPr>
              <a:spLocks noChangeArrowheads="1"/>
            </p:cNvSpPr>
            <p:nvPr/>
          </p:nvSpPr>
          <p:spPr bwMode="auto">
            <a:xfrm>
              <a:off x="8720847" y="2073099"/>
              <a:ext cx="48330" cy="45119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32" name="Oval 56"/>
            <p:cNvSpPr>
              <a:spLocks noChangeArrowheads="1"/>
            </p:cNvSpPr>
            <p:nvPr/>
          </p:nvSpPr>
          <p:spPr bwMode="auto">
            <a:xfrm>
              <a:off x="8730511" y="2079544"/>
              <a:ext cx="28999" cy="32228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33" name="Oval 57"/>
            <p:cNvSpPr>
              <a:spLocks noChangeArrowheads="1"/>
            </p:cNvSpPr>
            <p:nvPr/>
          </p:nvSpPr>
          <p:spPr bwMode="auto">
            <a:xfrm>
              <a:off x="8736955" y="2089212"/>
              <a:ext cx="16111" cy="16115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  <p:sp>
          <p:nvSpPr>
            <p:cNvPr id="34" name="Freeform 58"/>
            <p:cNvSpPr>
              <a:spLocks/>
            </p:cNvSpPr>
            <p:nvPr/>
          </p:nvSpPr>
          <p:spPr bwMode="auto">
            <a:xfrm>
              <a:off x="8743399" y="2092436"/>
              <a:ext cx="3223" cy="6446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1159" tIns="20579" rIns="41159" bIns="20579" numCol="1" anchor="t" anchorCtr="0" compatLnSpc="1">
              <a:prstTxWarp prst="textNoShape">
                <a:avLst/>
              </a:prstTxWarp>
            </a:bodyPr>
            <a:lstStyle/>
            <a:p>
              <a:endParaRPr lang="id-ID" sz="1264">
                <a:latin typeface="Lato Light" charset="0"/>
              </a:endParaRPr>
            </a:p>
          </p:txBody>
        </p:sp>
      </p:grpSp>
      <p:pic>
        <p:nvPicPr>
          <p:cNvPr id="7" name="Picture Placeholder 6"/>
          <p:cNvPicPr>
            <a:picLocks noGrp="1" noChangeAspect="1"/>
          </p:cNvPicPr>
          <p:nvPr>
            <p:ph type="pic" sz="quarter" idx="2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693" y="849359"/>
            <a:ext cx="6712041" cy="5133975"/>
          </a:xfrm>
        </p:spPr>
      </p:pic>
    </p:spTree>
    <p:extLst>
      <p:ext uri="{BB962C8B-B14F-4D97-AF65-F5344CB8AC3E}">
        <p14:creationId xmlns:p14="http://schemas.microsoft.com/office/powerpoint/2010/main" val="1028218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>
        <p14:switch dir="r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CSS</a:t>
            </a:r>
            <a:endParaRPr lang="en-US" sz="6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827471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1.</a:t>
            </a:r>
            <a:endParaRPr lang="en-US" sz="6122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2" name="Picture Placeholder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11" r="273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63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ight Triangle 51"/>
          <p:cNvSpPr/>
          <p:nvPr/>
        </p:nvSpPr>
        <p:spPr>
          <a:xfrm rot="5400000" flipV="1">
            <a:off x="4450441" y="-2706282"/>
            <a:ext cx="5062447" cy="10420671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>
              <a:latin typeface="Lato Light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927043" y="2303998"/>
            <a:ext cx="1981633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Flexbox vs Grid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196218" y="2110982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>
                <a:solidFill>
                  <a:schemeClr val="accent1"/>
                </a:solidFill>
                <a:latin typeface="Lato Black" charset="0"/>
                <a:ea typeface="Lato Black" charset="0"/>
                <a:cs typeface="Lato Black" charset="0"/>
              </a:rPr>
              <a:t>01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81005" y="3532613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03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96218" y="2786776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>
                <a:solidFill>
                  <a:schemeClr val="accent2"/>
                </a:solidFill>
                <a:latin typeface="Lato Black" charset="0"/>
                <a:ea typeface="Lato Black" charset="0"/>
                <a:cs typeface="Lato Black" charset="0"/>
              </a:rPr>
              <a:t>02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281819" y="559511"/>
            <a:ext cx="1628400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Styling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5850127" y="1077963"/>
            <a:ext cx="510290" cy="330326"/>
          </a:xfrm>
          <a:prstGeom prst="rect">
            <a:avLst/>
          </a:prstGeom>
        </p:spPr>
        <p:txBody>
          <a:bodyPr vert="horz" wrap="non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96" dirty="0" smtClean="0">
                <a:latin typeface="Lato Light"/>
                <a:cs typeface="Lato Light"/>
              </a:rPr>
              <a:t>CSS</a:t>
            </a:r>
            <a:endParaRPr lang="en-US" sz="1396" dirty="0">
              <a:solidFill>
                <a:schemeClr val="accent1"/>
              </a:solidFill>
              <a:latin typeface="Lato Light"/>
              <a:cs typeface="Lato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8463" y="1576416"/>
            <a:ext cx="2310826" cy="4702074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945143" y="2941196"/>
            <a:ext cx="1548822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APP-SHELL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27043" y="3639900"/>
            <a:ext cx="1524776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Critical CSS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81004" y="4268650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04</a:t>
            </a:r>
            <a:endParaRPr lang="en-US" sz="3781" dirty="0">
              <a:solidFill>
                <a:schemeClr val="accent3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69189" y="4405674"/>
            <a:ext cx="1460656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Minify CSS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2439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4" grpId="0"/>
      <p:bldP spid="36" grpId="0"/>
      <p:bldP spid="37" grpId="0"/>
      <p:bldP spid="35" grpId="0"/>
      <p:bldP spid="38" grpId="0"/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683"/>
          <p:cNvSpPr/>
          <p:nvPr/>
        </p:nvSpPr>
        <p:spPr>
          <a:xfrm>
            <a:off x="4635337" y="727761"/>
            <a:ext cx="3836497" cy="5274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17145" tIns="17145" rIns="17145" bIns="17145" anchor="ctr"/>
          <a:lstStyle/>
          <a:p>
            <a:pPr defTabSz="20573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350"/>
          </a:p>
        </p:txBody>
      </p:sp>
      <p:cxnSp>
        <p:nvCxnSpPr>
          <p:cNvPr id="10" name="Straight Connector 9"/>
          <p:cNvCxnSpPr/>
          <p:nvPr/>
        </p:nvCxnSpPr>
        <p:spPr>
          <a:xfrm>
            <a:off x="5739696" y="3631608"/>
            <a:ext cx="536955" cy="0"/>
          </a:xfrm>
          <a:prstGeom prst="line">
            <a:avLst/>
          </a:prstGeom>
          <a:ln w="571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137316" y="2656063"/>
            <a:ext cx="1727076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b="1" spc="360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CODE</a:t>
            </a:r>
            <a:endParaRPr lang="en-US" sz="3781" b="1" spc="360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33300" y="3975697"/>
            <a:ext cx="949299" cy="25160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1035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DEMO TIME</a:t>
            </a:r>
            <a:endParaRPr lang="en-US" sz="1035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311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1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Javascript</a:t>
            </a:r>
            <a:endParaRPr lang="en-US" sz="6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827471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2.</a:t>
            </a:r>
            <a:endParaRPr lang="en-US" sz="6122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 dirty="0">
                <a:latin typeface="Lato Light" charset="0"/>
              </a:endParaRPr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11" r="273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3457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ight Triangle 51"/>
          <p:cNvSpPr/>
          <p:nvPr/>
        </p:nvSpPr>
        <p:spPr>
          <a:xfrm rot="5400000" flipV="1">
            <a:off x="4450441" y="-2706282"/>
            <a:ext cx="5062447" cy="10420671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>
              <a:latin typeface="Lato Light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927043" y="2303998"/>
            <a:ext cx="2363147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Bundle / </a:t>
            </a:r>
            <a:r>
              <a:rPr lang="en-US" sz="2000" b="1" dirty="0" err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Uglyfying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196218" y="2110982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>
                <a:solidFill>
                  <a:schemeClr val="accent1"/>
                </a:solidFill>
                <a:latin typeface="Lato Black" charset="0"/>
                <a:ea typeface="Lato Black" charset="0"/>
                <a:cs typeface="Lato Black" charset="0"/>
              </a:rPr>
              <a:t>01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181005" y="3532613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03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196218" y="2786776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>
                <a:solidFill>
                  <a:schemeClr val="accent2"/>
                </a:solidFill>
                <a:latin typeface="Lato Black" charset="0"/>
                <a:ea typeface="Lato Black" charset="0"/>
                <a:cs typeface="Lato Black" charset="0"/>
              </a:rPr>
              <a:t>02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736800" y="559511"/>
            <a:ext cx="2718441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JAVSCRIPT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3" name="Subtitle 2"/>
          <p:cNvSpPr txBox="1">
            <a:spLocks/>
          </p:cNvSpPr>
          <p:nvPr/>
        </p:nvSpPr>
        <p:spPr>
          <a:xfrm>
            <a:off x="5511096" y="1077963"/>
            <a:ext cx="1188361" cy="330326"/>
          </a:xfrm>
          <a:prstGeom prst="rect">
            <a:avLst/>
          </a:prstGeom>
        </p:spPr>
        <p:txBody>
          <a:bodyPr vert="horz" wrap="non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96" dirty="0" smtClean="0">
                <a:latin typeface="Lato Light"/>
                <a:cs typeface="Lato Light"/>
              </a:rPr>
              <a:t>Optimization</a:t>
            </a:r>
            <a:endParaRPr lang="en-US" sz="1396" dirty="0">
              <a:solidFill>
                <a:schemeClr val="accent1"/>
              </a:solidFill>
              <a:latin typeface="Lato Light"/>
              <a:cs typeface="Lato Light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8463" y="1576416"/>
            <a:ext cx="2310826" cy="4702074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1945143" y="2941196"/>
            <a:ext cx="4267515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Service Worker / different strategy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1927043" y="3639900"/>
            <a:ext cx="2010487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Minimal Library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81004" y="4268650"/>
            <a:ext cx="745717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dirty="0" smtClean="0">
                <a:solidFill>
                  <a:schemeClr val="accent3"/>
                </a:solidFill>
                <a:latin typeface="Lato Black" charset="0"/>
                <a:ea typeface="Lato Black" charset="0"/>
                <a:cs typeface="Lato Black" charset="0"/>
              </a:rPr>
              <a:t>04</a:t>
            </a:r>
            <a:endParaRPr lang="en-US" sz="3781" dirty="0">
              <a:solidFill>
                <a:schemeClr val="accent3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69189" y="4405674"/>
            <a:ext cx="1686680" cy="400110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2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Lazy Loading</a:t>
            </a:r>
            <a:endParaRPr lang="en-US" sz="2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116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34" grpId="0"/>
      <p:bldP spid="36" grpId="0"/>
      <p:bldP spid="37" grpId="0"/>
      <p:bldP spid="35" grpId="0"/>
      <p:bldP spid="38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Office Theme">
  <a:themeElements>
    <a:clrScheme name="Motagua - Lime - Light">
      <a:dk1>
        <a:srgbClr val="7E7E7E"/>
      </a:dk1>
      <a:lt1>
        <a:sysClr val="window" lastClr="FFFFFF"/>
      </a:lt1>
      <a:dk2>
        <a:srgbClr val="888888"/>
      </a:dk2>
      <a:lt2>
        <a:srgbClr val="FFFFFF"/>
      </a:lt2>
      <a:accent1>
        <a:srgbClr val="839D4C"/>
      </a:accent1>
      <a:accent2>
        <a:srgbClr val="92B155"/>
      </a:accent2>
      <a:accent3>
        <a:srgbClr val="A4C167"/>
      </a:accent3>
      <a:accent4>
        <a:srgbClr val="ACC47E"/>
      </a:accent4>
      <a:accent5>
        <a:srgbClr val="C6D8A2"/>
      </a:accent5>
      <a:accent6>
        <a:srgbClr val="D4E2BB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451</TotalTime>
  <Words>146</Words>
  <Application>Microsoft Macintosh PowerPoint</Application>
  <PresentationFormat>Widescreen</PresentationFormat>
  <Paragraphs>78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Calibri</vt:lpstr>
      <vt:lpstr>Calibri Light</vt:lpstr>
      <vt:lpstr>Gill Sans</vt:lpstr>
      <vt:lpstr>Lato</vt:lpstr>
      <vt:lpstr>Lato Black</vt:lpstr>
      <vt:lpstr>Lato Bold</vt:lpstr>
      <vt:lpstr>Lato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Majid Hajian</dc:creator>
  <cp:lastModifiedBy>Majid Hajian</cp:lastModifiedBy>
  <cp:revision>220</cp:revision>
  <dcterms:created xsi:type="dcterms:W3CDTF">2018-01-23T17:18:06Z</dcterms:created>
  <dcterms:modified xsi:type="dcterms:W3CDTF">2018-02-07T18:55:06Z</dcterms:modified>
</cp:coreProperties>
</file>

<file path=docProps/thumbnail.jpeg>
</file>